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738938"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63D8A9E-28E3-4AEA-F9D9-47F204D67B59}" name="h-yamamoto" initials="hy" userId="S-1-5-21-2819680834-2729363699-3649156657-412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33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95" d="100"/>
          <a:sy n="95" d="100"/>
        </p:scale>
        <p:origin x="16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11" indent="0" algn="ctr">
              <a:buNone/>
              <a:defRPr sz="2000"/>
            </a:lvl2pPr>
            <a:lvl3pPr marL="914422" indent="0" algn="ctr">
              <a:buNone/>
              <a:defRPr sz="1801"/>
            </a:lvl3pPr>
            <a:lvl4pPr marL="1371635" indent="0" algn="ctr">
              <a:buNone/>
              <a:defRPr sz="1600"/>
            </a:lvl4pPr>
            <a:lvl5pPr marL="1828846" indent="0" algn="ctr">
              <a:buNone/>
              <a:defRPr sz="1600"/>
            </a:lvl5pPr>
            <a:lvl6pPr marL="2286057" indent="0" algn="ctr">
              <a:buNone/>
              <a:defRPr sz="1600"/>
            </a:lvl6pPr>
            <a:lvl7pPr marL="2743268" indent="0" algn="ctr">
              <a:buNone/>
              <a:defRPr sz="1600"/>
            </a:lvl7pPr>
            <a:lvl8pPr marL="3200481" indent="0" algn="ctr">
              <a:buNone/>
              <a:defRPr sz="1600"/>
            </a:lvl8pPr>
            <a:lvl9pPr marL="3657692"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4394177-DE61-4268-9593-3606841CDFE2}" type="datetimeFigureOut">
              <a:rPr kumimoji="1" lang="ja-JP" altLang="en-US" smtClean="0"/>
              <a:t>2024/9/17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584380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4394177-DE61-4268-9593-3606841CDFE2}" type="datetimeFigureOut">
              <a:rPr kumimoji="1" lang="ja-JP" altLang="en-US" smtClean="0"/>
              <a:t>2024/9/17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203665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899"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199"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4394177-DE61-4268-9593-3606841CDFE2}" type="datetimeFigureOut">
              <a:rPr kumimoji="1" lang="ja-JP" altLang="en-US" smtClean="0"/>
              <a:t>2024/9/17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2261461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4394177-DE61-4268-9593-3606841CDFE2}" type="datetimeFigureOut">
              <a:rPr kumimoji="1" lang="ja-JP" altLang="en-US" smtClean="0"/>
              <a:t>2024/9/17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3851867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3"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3" y="4589465"/>
            <a:ext cx="10515600" cy="1500187"/>
          </a:xfrm>
        </p:spPr>
        <p:txBody>
          <a:bodyPr/>
          <a:lstStyle>
            <a:lvl1pPr marL="0" indent="0">
              <a:buNone/>
              <a:defRPr sz="2400">
                <a:solidFill>
                  <a:schemeClr val="tx1">
                    <a:tint val="75000"/>
                  </a:schemeClr>
                </a:solidFill>
              </a:defRPr>
            </a:lvl1pPr>
            <a:lvl2pPr marL="457211" indent="0">
              <a:buNone/>
              <a:defRPr sz="2000">
                <a:solidFill>
                  <a:schemeClr val="tx1">
                    <a:tint val="75000"/>
                  </a:schemeClr>
                </a:solidFill>
              </a:defRPr>
            </a:lvl2pPr>
            <a:lvl3pPr marL="914422" indent="0">
              <a:buNone/>
              <a:defRPr sz="1801">
                <a:solidFill>
                  <a:schemeClr val="tx1">
                    <a:tint val="75000"/>
                  </a:schemeClr>
                </a:solidFill>
              </a:defRPr>
            </a:lvl3pPr>
            <a:lvl4pPr marL="1371635"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8" indent="0">
              <a:buNone/>
              <a:defRPr sz="1600">
                <a:solidFill>
                  <a:schemeClr val="tx1">
                    <a:tint val="75000"/>
                  </a:schemeClr>
                </a:solidFill>
              </a:defRPr>
            </a:lvl7pPr>
            <a:lvl8pPr marL="3200481" indent="0">
              <a:buNone/>
              <a:defRPr sz="1600">
                <a:solidFill>
                  <a:schemeClr val="tx1">
                    <a:tint val="75000"/>
                  </a:schemeClr>
                </a:solidFill>
              </a:defRPr>
            </a:lvl8pPr>
            <a:lvl9pPr marL="3657692"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4394177-DE61-4268-9593-3606841CDFE2}" type="datetimeFigureOut">
              <a:rPr kumimoji="1" lang="ja-JP" altLang="en-US" smtClean="0"/>
              <a:t>2024/9/17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3277923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1"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1"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4394177-DE61-4268-9593-3606841CDFE2}" type="datetimeFigureOut">
              <a:rPr kumimoji="1" lang="ja-JP" altLang="en-US" smtClean="0"/>
              <a:t>2024/9/17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1528650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91" y="1681163"/>
            <a:ext cx="5157787" cy="823912"/>
          </a:xfrm>
        </p:spPr>
        <p:txBody>
          <a:bodyPr anchor="b"/>
          <a:lstStyle>
            <a:lvl1pPr marL="0" indent="0">
              <a:buNone/>
              <a:defRPr sz="2400" b="1"/>
            </a:lvl1pPr>
            <a:lvl2pPr marL="457211" indent="0">
              <a:buNone/>
              <a:defRPr sz="2000" b="1"/>
            </a:lvl2pPr>
            <a:lvl3pPr marL="914422" indent="0">
              <a:buNone/>
              <a:defRPr sz="1801" b="1"/>
            </a:lvl3pPr>
            <a:lvl4pPr marL="1371635" indent="0">
              <a:buNone/>
              <a:defRPr sz="1600" b="1"/>
            </a:lvl4pPr>
            <a:lvl5pPr marL="1828846" indent="0">
              <a:buNone/>
              <a:defRPr sz="1600" b="1"/>
            </a:lvl5pPr>
            <a:lvl6pPr marL="2286057" indent="0">
              <a:buNone/>
              <a:defRPr sz="1600" b="1"/>
            </a:lvl6pPr>
            <a:lvl7pPr marL="2743268" indent="0">
              <a:buNone/>
              <a:defRPr sz="1600" b="1"/>
            </a:lvl7pPr>
            <a:lvl8pPr marL="3200481" indent="0">
              <a:buNone/>
              <a:defRPr sz="1600" b="1"/>
            </a:lvl8pPr>
            <a:lvl9pPr marL="3657692"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91" y="2505076"/>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3" y="1681163"/>
            <a:ext cx="5183188" cy="823912"/>
          </a:xfrm>
        </p:spPr>
        <p:txBody>
          <a:bodyPr anchor="b"/>
          <a:lstStyle>
            <a:lvl1pPr marL="0" indent="0">
              <a:buNone/>
              <a:defRPr sz="2400" b="1"/>
            </a:lvl1pPr>
            <a:lvl2pPr marL="457211" indent="0">
              <a:buNone/>
              <a:defRPr sz="2000" b="1"/>
            </a:lvl2pPr>
            <a:lvl3pPr marL="914422" indent="0">
              <a:buNone/>
              <a:defRPr sz="1801" b="1"/>
            </a:lvl3pPr>
            <a:lvl4pPr marL="1371635" indent="0">
              <a:buNone/>
              <a:defRPr sz="1600" b="1"/>
            </a:lvl4pPr>
            <a:lvl5pPr marL="1828846" indent="0">
              <a:buNone/>
              <a:defRPr sz="1600" b="1"/>
            </a:lvl5pPr>
            <a:lvl6pPr marL="2286057" indent="0">
              <a:buNone/>
              <a:defRPr sz="1600" b="1"/>
            </a:lvl6pPr>
            <a:lvl7pPr marL="2743268" indent="0">
              <a:buNone/>
              <a:defRPr sz="1600" b="1"/>
            </a:lvl7pPr>
            <a:lvl8pPr marL="3200481" indent="0">
              <a:buNone/>
              <a:defRPr sz="1600" b="1"/>
            </a:lvl8pPr>
            <a:lvl9pPr marL="3657692"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3" y="2505076"/>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4394177-DE61-4268-9593-3606841CDFE2}" type="datetimeFigureOut">
              <a:rPr kumimoji="1" lang="ja-JP" altLang="en-US" smtClean="0"/>
              <a:t>2024/9/17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1519591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4394177-DE61-4268-9593-3606841CDFE2}" type="datetimeFigureOut">
              <a:rPr kumimoji="1" lang="ja-JP" altLang="en-US" smtClean="0"/>
              <a:t>2024/9/17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754617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4394177-DE61-4268-9593-3606841CDFE2}" type="datetimeFigureOut">
              <a:rPr kumimoji="1" lang="ja-JP" altLang="en-US" smtClean="0"/>
              <a:t>2024/9/17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151871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91" y="457200"/>
            <a:ext cx="3932236"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90"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91" y="2057400"/>
            <a:ext cx="3932236" cy="3811588"/>
          </a:xfrm>
        </p:spPr>
        <p:txBody>
          <a:bodyPr/>
          <a:lstStyle>
            <a:lvl1pPr marL="0" indent="0">
              <a:buNone/>
              <a:defRPr sz="1600"/>
            </a:lvl1pPr>
            <a:lvl2pPr marL="457211" indent="0">
              <a:buNone/>
              <a:defRPr sz="1401"/>
            </a:lvl2pPr>
            <a:lvl3pPr marL="914422" indent="0">
              <a:buNone/>
              <a:defRPr sz="1200"/>
            </a:lvl3pPr>
            <a:lvl4pPr marL="1371635" indent="0">
              <a:buNone/>
              <a:defRPr sz="1001"/>
            </a:lvl4pPr>
            <a:lvl5pPr marL="1828846" indent="0">
              <a:buNone/>
              <a:defRPr sz="1001"/>
            </a:lvl5pPr>
            <a:lvl6pPr marL="2286057" indent="0">
              <a:buNone/>
              <a:defRPr sz="1001"/>
            </a:lvl6pPr>
            <a:lvl7pPr marL="2743268" indent="0">
              <a:buNone/>
              <a:defRPr sz="1001"/>
            </a:lvl7pPr>
            <a:lvl8pPr marL="3200481" indent="0">
              <a:buNone/>
              <a:defRPr sz="1001"/>
            </a:lvl8pPr>
            <a:lvl9pPr marL="3657692" indent="0">
              <a:buNone/>
              <a:defRPr sz="100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4394177-DE61-4268-9593-3606841CDFE2}" type="datetimeFigureOut">
              <a:rPr kumimoji="1" lang="ja-JP" altLang="en-US" smtClean="0"/>
              <a:t>2024/9/17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2059402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91" y="457200"/>
            <a:ext cx="3932236"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90" y="987425"/>
            <a:ext cx="6172201" cy="4873625"/>
          </a:xfrm>
        </p:spPr>
        <p:txBody>
          <a:bodyPr/>
          <a:lstStyle>
            <a:lvl1pPr marL="0" indent="0">
              <a:buNone/>
              <a:defRPr sz="3200"/>
            </a:lvl1pPr>
            <a:lvl2pPr marL="457211" indent="0">
              <a:buNone/>
              <a:defRPr sz="2800"/>
            </a:lvl2pPr>
            <a:lvl3pPr marL="914422" indent="0">
              <a:buNone/>
              <a:defRPr sz="2400"/>
            </a:lvl3pPr>
            <a:lvl4pPr marL="1371635" indent="0">
              <a:buNone/>
              <a:defRPr sz="2000"/>
            </a:lvl4pPr>
            <a:lvl5pPr marL="1828846" indent="0">
              <a:buNone/>
              <a:defRPr sz="2000"/>
            </a:lvl5pPr>
            <a:lvl6pPr marL="2286057" indent="0">
              <a:buNone/>
              <a:defRPr sz="2000"/>
            </a:lvl6pPr>
            <a:lvl7pPr marL="2743268" indent="0">
              <a:buNone/>
              <a:defRPr sz="2000"/>
            </a:lvl7pPr>
            <a:lvl8pPr marL="3200481" indent="0">
              <a:buNone/>
              <a:defRPr sz="2000"/>
            </a:lvl8pPr>
            <a:lvl9pPr marL="3657692"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91" y="2057400"/>
            <a:ext cx="3932236" cy="3811588"/>
          </a:xfrm>
        </p:spPr>
        <p:txBody>
          <a:bodyPr/>
          <a:lstStyle>
            <a:lvl1pPr marL="0" indent="0">
              <a:buNone/>
              <a:defRPr sz="1600"/>
            </a:lvl1pPr>
            <a:lvl2pPr marL="457211" indent="0">
              <a:buNone/>
              <a:defRPr sz="1401"/>
            </a:lvl2pPr>
            <a:lvl3pPr marL="914422" indent="0">
              <a:buNone/>
              <a:defRPr sz="1200"/>
            </a:lvl3pPr>
            <a:lvl4pPr marL="1371635" indent="0">
              <a:buNone/>
              <a:defRPr sz="1001"/>
            </a:lvl4pPr>
            <a:lvl5pPr marL="1828846" indent="0">
              <a:buNone/>
              <a:defRPr sz="1001"/>
            </a:lvl5pPr>
            <a:lvl6pPr marL="2286057" indent="0">
              <a:buNone/>
              <a:defRPr sz="1001"/>
            </a:lvl6pPr>
            <a:lvl7pPr marL="2743268" indent="0">
              <a:buNone/>
              <a:defRPr sz="1001"/>
            </a:lvl7pPr>
            <a:lvl8pPr marL="3200481" indent="0">
              <a:buNone/>
              <a:defRPr sz="1001"/>
            </a:lvl8pPr>
            <a:lvl9pPr marL="3657692" indent="0">
              <a:buNone/>
              <a:defRPr sz="100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4394177-DE61-4268-9593-3606841CDFE2}" type="datetimeFigureOut">
              <a:rPr kumimoji="1" lang="ja-JP" altLang="en-US" smtClean="0"/>
              <a:t>2024/9/17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2405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4"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4"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94177-DE61-4268-9593-3606841CDFE2}" type="datetimeFigureOut">
              <a:rPr kumimoji="1" lang="ja-JP" altLang="en-US" smtClean="0"/>
              <a:t>2024/9/17</a:t>
            </a:fld>
            <a:endParaRPr kumimoji="1" lang="ja-JP" altLang="en-US"/>
          </a:p>
        </p:txBody>
      </p:sp>
      <p:sp>
        <p:nvSpPr>
          <p:cNvPr id="5" name="フッター プレースホルダー 4"/>
          <p:cNvSpPr>
            <a:spLocks noGrp="1"/>
          </p:cNvSpPr>
          <p:nvPr>
            <p:ph type="ftr" sz="quarter" idx="3"/>
          </p:nvPr>
        </p:nvSpPr>
        <p:spPr>
          <a:xfrm>
            <a:off x="4038604"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A219D0-747D-4C2F-A13D-2DAA45BF069E}" type="slidenum">
              <a:rPr kumimoji="1" lang="ja-JP" altLang="en-US" smtClean="0"/>
              <a:t>‹#›</a:t>
            </a:fld>
            <a:endParaRPr kumimoji="1" lang="ja-JP" altLang="en-US"/>
          </a:p>
        </p:txBody>
      </p:sp>
    </p:spTree>
    <p:extLst>
      <p:ext uri="{BB962C8B-B14F-4D97-AF65-F5344CB8AC3E}">
        <p14:creationId xmlns:p14="http://schemas.microsoft.com/office/powerpoint/2010/main" val="3645447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22"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6" indent="-228606" algn="l" defTabSz="914422" rtl="0" eaLnBrk="1" latinLnBrk="0" hangingPunct="1">
        <a:lnSpc>
          <a:spcPct val="90000"/>
        </a:lnSpc>
        <a:spcBef>
          <a:spcPts val="1001"/>
        </a:spcBef>
        <a:buFont typeface="Arial" panose="020B0604020202020204" pitchFamily="34" charset="0"/>
        <a:buChar char="•"/>
        <a:defRPr kumimoji="1" sz="2800" kern="1200">
          <a:solidFill>
            <a:schemeClr val="tx1"/>
          </a:solidFill>
          <a:latin typeface="+mn-lt"/>
          <a:ea typeface="+mn-ea"/>
          <a:cs typeface="+mn-cs"/>
        </a:defRPr>
      </a:lvl1pPr>
      <a:lvl2pPr marL="685817" indent="-228606" algn="l" defTabSz="914422"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28" indent="-228606" algn="l" defTabSz="914422"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40"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4pPr>
      <a:lvl5pPr marL="2057451"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5pPr>
      <a:lvl6pPr marL="2514664"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6pPr>
      <a:lvl7pPr marL="2971874"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7pPr>
      <a:lvl8pPr marL="3429086"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8pPr>
      <a:lvl9pPr marL="3886297" indent="-228606"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9pPr>
    </p:bodyStyle>
    <p:otherStyle>
      <a:defPPr>
        <a:defRPr lang="ja-JP"/>
      </a:defPPr>
      <a:lvl1pPr marL="0" algn="l" defTabSz="914422" rtl="0" eaLnBrk="1" latinLnBrk="0" hangingPunct="1">
        <a:defRPr kumimoji="1" sz="1801" kern="1200">
          <a:solidFill>
            <a:schemeClr val="tx1"/>
          </a:solidFill>
          <a:latin typeface="+mn-lt"/>
          <a:ea typeface="+mn-ea"/>
          <a:cs typeface="+mn-cs"/>
        </a:defRPr>
      </a:lvl1pPr>
      <a:lvl2pPr marL="457211" algn="l" defTabSz="914422" rtl="0" eaLnBrk="1" latinLnBrk="0" hangingPunct="1">
        <a:defRPr kumimoji="1" sz="1801" kern="1200">
          <a:solidFill>
            <a:schemeClr val="tx1"/>
          </a:solidFill>
          <a:latin typeface="+mn-lt"/>
          <a:ea typeface="+mn-ea"/>
          <a:cs typeface="+mn-cs"/>
        </a:defRPr>
      </a:lvl2pPr>
      <a:lvl3pPr marL="914422" algn="l" defTabSz="914422" rtl="0" eaLnBrk="1" latinLnBrk="0" hangingPunct="1">
        <a:defRPr kumimoji="1" sz="1801" kern="1200">
          <a:solidFill>
            <a:schemeClr val="tx1"/>
          </a:solidFill>
          <a:latin typeface="+mn-lt"/>
          <a:ea typeface="+mn-ea"/>
          <a:cs typeface="+mn-cs"/>
        </a:defRPr>
      </a:lvl3pPr>
      <a:lvl4pPr marL="1371635" algn="l" defTabSz="914422" rtl="0" eaLnBrk="1" latinLnBrk="0" hangingPunct="1">
        <a:defRPr kumimoji="1" sz="1801" kern="1200">
          <a:solidFill>
            <a:schemeClr val="tx1"/>
          </a:solidFill>
          <a:latin typeface="+mn-lt"/>
          <a:ea typeface="+mn-ea"/>
          <a:cs typeface="+mn-cs"/>
        </a:defRPr>
      </a:lvl4pPr>
      <a:lvl5pPr marL="1828846" algn="l" defTabSz="914422" rtl="0" eaLnBrk="1" latinLnBrk="0" hangingPunct="1">
        <a:defRPr kumimoji="1" sz="1801" kern="1200">
          <a:solidFill>
            <a:schemeClr val="tx1"/>
          </a:solidFill>
          <a:latin typeface="+mn-lt"/>
          <a:ea typeface="+mn-ea"/>
          <a:cs typeface="+mn-cs"/>
        </a:defRPr>
      </a:lvl5pPr>
      <a:lvl6pPr marL="2286057" algn="l" defTabSz="914422" rtl="0" eaLnBrk="1" latinLnBrk="0" hangingPunct="1">
        <a:defRPr kumimoji="1" sz="1801" kern="1200">
          <a:solidFill>
            <a:schemeClr val="tx1"/>
          </a:solidFill>
          <a:latin typeface="+mn-lt"/>
          <a:ea typeface="+mn-ea"/>
          <a:cs typeface="+mn-cs"/>
        </a:defRPr>
      </a:lvl6pPr>
      <a:lvl7pPr marL="2743268" algn="l" defTabSz="914422" rtl="0" eaLnBrk="1" latinLnBrk="0" hangingPunct="1">
        <a:defRPr kumimoji="1" sz="1801" kern="1200">
          <a:solidFill>
            <a:schemeClr val="tx1"/>
          </a:solidFill>
          <a:latin typeface="+mn-lt"/>
          <a:ea typeface="+mn-ea"/>
          <a:cs typeface="+mn-cs"/>
        </a:defRPr>
      </a:lvl7pPr>
      <a:lvl8pPr marL="3200481" algn="l" defTabSz="914422" rtl="0" eaLnBrk="1" latinLnBrk="0" hangingPunct="1">
        <a:defRPr kumimoji="1" sz="1801" kern="1200">
          <a:solidFill>
            <a:schemeClr val="tx1"/>
          </a:solidFill>
          <a:latin typeface="+mn-lt"/>
          <a:ea typeface="+mn-ea"/>
          <a:cs typeface="+mn-cs"/>
        </a:defRPr>
      </a:lvl8pPr>
      <a:lvl9pPr marL="3657692" algn="l" defTabSz="914422" rtl="0" eaLnBrk="1" latinLnBrk="0" hangingPunct="1">
        <a:defRPr kumimoji="1"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25714" y="268177"/>
            <a:ext cx="5813240" cy="48141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Meiryo UI" panose="020B0604030504040204" pitchFamily="50" charset="-128"/>
                <a:ea typeface="Meiryo UI" panose="020B0604030504040204" pitchFamily="50" charset="-128"/>
              </a:rPr>
              <a:t>提案テーマ名</a:t>
            </a:r>
            <a:endParaRPr lang="en-US" altLang="ja-JP" sz="2400" b="1"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6690386" y="264328"/>
            <a:ext cx="5325951" cy="482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Meiryo UI" panose="020B0604030504040204" pitchFamily="50" charset="-128"/>
                <a:ea typeface="Meiryo UI" panose="020B0604030504040204" pitchFamily="50" charset="-128"/>
              </a:rPr>
              <a:t>企業名</a:t>
            </a:r>
          </a:p>
        </p:txBody>
      </p:sp>
      <p:sp>
        <p:nvSpPr>
          <p:cNvPr id="7" name="AutoShape 4"/>
          <p:cNvSpPr>
            <a:spLocks noChangeArrowheads="1"/>
          </p:cNvSpPr>
          <p:nvPr/>
        </p:nvSpPr>
        <p:spPr bwMode="auto">
          <a:xfrm>
            <a:off x="134054" y="1064095"/>
            <a:ext cx="6404901" cy="1634862"/>
          </a:xfrm>
          <a:prstGeom prst="roundRect">
            <a:avLst>
              <a:gd name="adj" fmla="val 3616"/>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2000"/>
          </a:p>
        </p:txBody>
      </p:sp>
      <p:sp>
        <p:nvSpPr>
          <p:cNvPr id="8" name="AutoShape 11"/>
          <p:cNvSpPr>
            <a:spLocks noChangeArrowheads="1"/>
          </p:cNvSpPr>
          <p:nvPr/>
        </p:nvSpPr>
        <p:spPr bwMode="auto">
          <a:xfrm>
            <a:off x="0" y="1126581"/>
            <a:ext cx="1206500" cy="395287"/>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狙い</a:t>
            </a:r>
            <a:r>
              <a:rPr lang="en-US" altLang="ja-JP" sz="2000" b="1" dirty="0">
                <a:latin typeface="Meiryo UI" panose="020B0604030504040204" pitchFamily="50" charset="-128"/>
                <a:ea typeface="Meiryo UI" panose="020B0604030504040204" pitchFamily="50" charset="-128"/>
              </a:rPr>
              <a:t>】</a:t>
            </a:r>
          </a:p>
        </p:txBody>
      </p:sp>
      <p:sp>
        <p:nvSpPr>
          <p:cNvPr id="9" name="AutoShape 4"/>
          <p:cNvSpPr>
            <a:spLocks noChangeArrowheads="1"/>
          </p:cNvSpPr>
          <p:nvPr/>
        </p:nvSpPr>
        <p:spPr bwMode="auto">
          <a:xfrm>
            <a:off x="134053" y="4186245"/>
            <a:ext cx="6404901" cy="2400582"/>
          </a:xfrm>
          <a:prstGeom prst="roundRect">
            <a:avLst>
              <a:gd name="adj" fmla="val 3616"/>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2000"/>
          </a:p>
        </p:txBody>
      </p:sp>
      <p:sp>
        <p:nvSpPr>
          <p:cNvPr id="10" name="AutoShape 11"/>
          <p:cNvSpPr>
            <a:spLocks noChangeArrowheads="1"/>
          </p:cNvSpPr>
          <p:nvPr/>
        </p:nvSpPr>
        <p:spPr bwMode="auto">
          <a:xfrm>
            <a:off x="0" y="4209746"/>
            <a:ext cx="1206500"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効果</a:t>
            </a:r>
            <a:r>
              <a:rPr lang="en-US" altLang="ja-JP" sz="2000" b="1" dirty="0">
                <a:latin typeface="Meiryo UI" panose="020B0604030504040204" pitchFamily="50" charset="-128"/>
                <a:ea typeface="Meiryo UI" panose="020B0604030504040204" pitchFamily="50" charset="-128"/>
              </a:rPr>
              <a:t>】</a:t>
            </a:r>
          </a:p>
        </p:txBody>
      </p:sp>
      <p:sp>
        <p:nvSpPr>
          <p:cNvPr id="11" name="AutoShape 4"/>
          <p:cNvSpPr>
            <a:spLocks noChangeArrowheads="1"/>
          </p:cNvSpPr>
          <p:nvPr/>
        </p:nvSpPr>
        <p:spPr bwMode="auto">
          <a:xfrm>
            <a:off x="134053" y="2816387"/>
            <a:ext cx="6404901" cy="1252428"/>
          </a:xfrm>
          <a:prstGeom prst="roundRect">
            <a:avLst>
              <a:gd name="adj" fmla="val 3616"/>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2000"/>
          </a:p>
        </p:txBody>
      </p:sp>
      <p:sp>
        <p:nvSpPr>
          <p:cNvPr id="12" name="AutoShape 11"/>
          <p:cNvSpPr>
            <a:spLocks noChangeArrowheads="1"/>
          </p:cNvSpPr>
          <p:nvPr/>
        </p:nvSpPr>
        <p:spPr bwMode="auto">
          <a:xfrm>
            <a:off x="-1" y="2868750"/>
            <a:ext cx="3097427" cy="395287"/>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適用可能な製品</a:t>
            </a: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分野</a:t>
            </a:r>
            <a:r>
              <a:rPr lang="en-US" altLang="ja-JP" sz="2000" b="1" dirty="0">
                <a:latin typeface="Meiryo UI" panose="020B0604030504040204" pitchFamily="50" charset="-128"/>
                <a:ea typeface="Meiryo UI" panose="020B0604030504040204" pitchFamily="50" charset="-128"/>
              </a:rPr>
              <a:t>】</a:t>
            </a:r>
          </a:p>
        </p:txBody>
      </p:sp>
      <p:sp>
        <p:nvSpPr>
          <p:cNvPr id="13" name="AutoShape 4"/>
          <p:cNvSpPr>
            <a:spLocks noChangeArrowheads="1"/>
          </p:cNvSpPr>
          <p:nvPr/>
        </p:nvSpPr>
        <p:spPr bwMode="auto">
          <a:xfrm>
            <a:off x="6698409" y="1064095"/>
            <a:ext cx="5325950" cy="5522733"/>
          </a:xfrm>
          <a:prstGeom prst="roundRect">
            <a:avLst>
              <a:gd name="adj" fmla="val 979"/>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2000"/>
          </a:p>
        </p:txBody>
      </p:sp>
      <p:sp>
        <p:nvSpPr>
          <p:cNvPr id="14" name="AutoShape 11"/>
          <p:cNvSpPr>
            <a:spLocks noChangeArrowheads="1"/>
          </p:cNvSpPr>
          <p:nvPr/>
        </p:nvSpPr>
        <p:spPr bwMode="auto">
          <a:xfrm>
            <a:off x="6698409" y="1157282"/>
            <a:ext cx="979687" cy="395287"/>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内容</a:t>
            </a:r>
            <a:r>
              <a:rPr lang="en-US" altLang="ja-JP" sz="2000" b="1" dirty="0">
                <a:latin typeface="Meiryo UI" panose="020B0604030504040204" pitchFamily="50" charset="-128"/>
                <a:ea typeface="Meiryo UI" panose="020B0604030504040204" pitchFamily="50" charset="-128"/>
              </a:rPr>
              <a:t>】</a:t>
            </a:r>
          </a:p>
        </p:txBody>
      </p:sp>
      <p:sp>
        <p:nvSpPr>
          <p:cNvPr id="15" name="正方形/長方形 14"/>
          <p:cNvSpPr/>
          <p:nvPr/>
        </p:nvSpPr>
        <p:spPr>
          <a:xfrm>
            <a:off x="134052" y="264021"/>
            <a:ext cx="522000" cy="4824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endParaRPr lang="ja-JP" altLang="en-US" sz="40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Meiryo UI" panose="020B0604030504040204" pitchFamily="50" charset="-128"/>
              <a:ea typeface="Meiryo UI" panose="020B0604030504040204" pitchFamily="50" charset="-128"/>
            </a:endParaRPr>
          </a:p>
        </p:txBody>
      </p:sp>
      <p:sp>
        <p:nvSpPr>
          <p:cNvPr id="16" name="AutoShape 11">
            <a:extLst>
              <a:ext uri="{FF2B5EF4-FFF2-40B4-BE49-F238E27FC236}">
                <a16:creationId xmlns:a16="http://schemas.microsoft.com/office/drawing/2014/main" id="{FB133FBE-9ED3-48C1-BFC0-BE3F348F60DE}"/>
              </a:ext>
            </a:extLst>
          </p:cNvPr>
          <p:cNvSpPr>
            <a:spLocks noChangeArrowheads="1"/>
          </p:cNvSpPr>
          <p:nvPr/>
        </p:nvSpPr>
        <p:spPr bwMode="auto">
          <a:xfrm>
            <a:off x="603250" y="4503919"/>
            <a:ext cx="5392380"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dirty="0">
                <a:solidFill>
                  <a:schemeClr val="accent1">
                    <a:lumMod val="75000"/>
                  </a:schemeClr>
                </a:solidFill>
                <a:latin typeface="Meiryo UI" panose="020B0604030504040204" pitchFamily="50" charset="-128"/>
                <a:ea typeface="Meiryo UI" panose="020B0604030504040204" pitchFamily="50" charset="-128"/>
              </a:rPr>
              <a:t>提案技術・製品の導入により見込まれる効果を記載してください。</a:t>
            </a:r>
            <a:endParaRPr lang="en-US" altLang="ja-JP" sz="1400" b="1" dirty="0">
              <a:solidFill>
                <a:schemeClr val="accent1">
                  <a:lumMod val="75000"/>
                </a:schemeClr>
              </a:solidFill>
              <a:latin typeface="Meiryo UI" panose="020B0604030504040204" pitchFamily="50" charset="-128"/>
              <a:ea typeface="Meiryo UI" panose="020B0604030504040204" pitchFamily="50" charset="-128"/>
            </a:endParaRPr>
          </a:p>
        </p:txBody>
      </p:sp>
      <p:sp>
        <p:nvSpPr>
          <p:cNvPr id="17" name="AutoShape 11">
            <a:extLst>
              <a:ext uri="{FF2B5EF4-FFF2-40B4-BE49-F238E27FC236}">
                <a16:creationId xmlns:a16="http://schemas.microsoft.com/office/drawing/2014/main" id="{7F697386-3CD0-4097-986E-1D50CF6DE4ED}"/>
              </a:ext>
            </a:extLst>
          </p:cNvPr>
          <p:cNvSpPr>
            <a:spLocks noChangeArrowheads="1"/>
          </p:cNvSpPr>
          <p:nvPr/>
        </p:nvSpPr>
        <p:spPr bwMode="auto">
          <a:xfrm>
            <a:off x="603250" y="1432687"/>
            <a:ext cx="5392380"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dirty="0">
                <a:solidFill>
                  <a:schemeClr val="accent1">
                    <a:lumMod val="75000"/>
                  </a:schemeClr>
                </a:solidFill>
                <a:latin typeface="Meiryo UI" panose="020B0604030504040204" pitchFamily="50" charset="-128"/>
                <a:ea typeface="Meiryo UI" panose="020B0604030504040204" pitchFamily="50" charset="-128"/>
              </a:rPr>
              <a:t>背景となる課題の内容とその解決に向けた提案の狙いを記載してください。</a:t>
            </a:r>
            <a:endParaRPr lang="en-US" altLang="ja-JP" sz="1400" b="1" dirty="0">
              <a:solidFill>
                <a:schemeClr val="accent1">
                  <a:lumMod val="75000"/>
                </a:schemeClr>
              </a:solidFill>
              <a:latin typeface="Meiryo UI" panose="020B0604030504040204" pitchFamily="50" charset="-128"/>
              <a:ea typeface="Meiryo UI" panose="020B0604030504040204" pitchFamily="50" charset="-128"/>
            </a:endParaRPr>
          </a:p>
        </p:txBody>
      </p:sp>
      <p:sp>
        <p:nvSpPr>
          <p:cNvPr id="18" name="AutoShape 11">
            <a:extLst>
              <a:ext uri="{FF2B5EF4-FFF2-40B4-BE49-F238E27FC236}">
                <a16:creationId xmlns:a16="http://schemas.microsoft.com/office/drawing/2014/main" id="{90EA9E7E-E200-4E5C-BEF6-B2FAAA3F8456}"/>
              </a:ext>
            </a:extLst>
          </p:cNvPr>
          <p:cNvSpPr>
            <a:spLocks noChangeArrowheads="1"/>
          </p:cNvSpPr>
          <p:nvPr/>
        </p:nvSpPr>
        <p:spPr bwMode="auto">
          <a:xfrm>
            <a:off x="603250" y="3121072"/>
            <a:ext cx="5392380" cy="499531"/>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dirty="0">
                <a:solidFill>
                  <a:schemeClr val="accent1">
                    <a:lumMod val="75000"/>
                  </a:schemeClr>
                </a:solidFill>
                <a:effectLst/>
                <a:latin typeface="Meiryo UI" panose="020B0604030504040204" pitchFamily="50" charset="-128"/>
                <a:ea typeface="Meiryo UI" panose="020B0604030504040204" pitchFamily="50" charset="-128"/>
                <a:cs typeface="Times New Roman" panose="02020603050405020304" pitchFamily="18" charset="0"/>
              </a:rPr>
              <a:t>どのような製品</a:t>
            </a:r>
            <a:r>
              <a:rPr lang="en-US" altLang="ja-JP" sz="1400" b="1" dirty="0">
                <a:solidFill>
                  <a:schemeClr val="accent1">
                    <a:lumMod val="7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dirty="0">
                <a:solidFill>
                  <a:schemeClr val="accent1">
                    <a:lumMod val="75000"/>
                  </a:schemeClr>
                </a:solidFill>
                <a:effectLst/>
                <a:latin typeface="Meiryo UI" panose="020B0604030504040204" pitchFamily="50" charset="-128"/>
                <a:ea typeface="Meiryo UI" panose="020B0604030504040204" pitchFamily="50" charset="-128"/>
                <a:cs typeface="Times New Roman" panose="02020603050405020304" pitchFamily="18" charset="0"/>
              </a:rPr>
              <a:t>分野に適用できると想定されるかを記載してください。</a:t>
            </a:r>
            <a:endParaRPr lang="en-US" altLang="ja-JP" sz="1100" b="1" dirty="0">
              <a:solidFill>
                <a:schemeClr val="accent1">
                  <a:lumMod val="75000"/>
                </a:schemeClr>
              </a:solidFill>
              <a:latin typeface="Meiryo UI" panose="020B0604030504040204" pitchFamily="50" charset="-128"/>
              <a:ea typeface="Meiryo UI" panose="020B0604030504040204" pitchFamily="50" charset="-128"/>
            </a:endParaRPr>
          </a:p>
        </p:txBody>
      </p:sp>
      <p:sp>
        <p:nvSpPr>
          <p:cNvPr id="19" name="AutoShape 11">
            <a:extLst>
              <a:ext uri="{FF2B5EF4-FFF2-40B4-BE49-F238E27FC236}">
                <a16:creationId xmlns:a16="http://schemas.microsoft.com/office/drawing/2014/main" id="{89EA766C-8AA8-42D1-885A-98E1E109C1D7}"/>
              </a:ext>
            </a:extLst>
          </p:cNvPr>
          <p:cNvSpPr>
            <a:spLocks noChangeArrowheads="1"/>
          </p:cNvSpPr>
          <p:nvPr/>
        </p:nvSpPr>
        <p:spPr bwMode="auto">
          <a:xfrm>
            <a:off x="7072749" y="1547681"/>
            <a:ext cx="5181108"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dirty="0">
                <a:solidFill>
                  <a:schemeClr val="accent1">
                    <a:lumMod val="75000"/>
                  </a:schemeClr>
                </a:solidFill>
                <a:latin typeface="Meiryo UI" panose="020B0604030504040204" pitchFamily="50" charset="-128"/>
                <a:ea typeface="Meiryo UI" panose="020B0604030504040204" pitchFamily="50" charset="-128"/>
              </a:rPr>
              <a:t>具体的な内容について図表等を用い、効果を数値化するなど</a:t>
            </a:r>
            <a:endParaRPr lang="en-US" altLang="ja-JP" sz="1400" b="1" dirty="0">
              <a:solidFill>
                <a:schemeClr val="accent1">
                  <a:lumMod val="75000"/>
                </a:schemeClr>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400" b="1" dirty="0">
                <a:solidFill>
                  <a:schemeClr val="accent1">
                    <a:lumMod val="75000"/>
                  </a:schemeClr>
                </a:solidFill>
                <a:latin typeface="Meiryo UI" panose="020B0604030504040204" pitchFamily="50" charset="-128"/>
                <a:ea typeface="Meiryo UI" panose="020B0604030504040204" pitchFamily="50" charset="-128"/>
              </a:rPr>
              <a:t>分かりやすく記載してください。</a:t>
            </a:r>
            <a:endParaRPr lang="en-US" altLang="ja-JP" sz="1400" b="1" dirty="0">
              <a:solidFill>
                <a:schemeClr val="accent1">
                  <a:lumMod val="75000"/>
                </a:schemeClr>
              </a:solidFill>
              <a:latin typeface="Meiryo UI" panose="020B0604030504040204" pitchFamily="50" charset="-128"/>
              <a:ea typeface="Meiryo UI" panose="020B0604030504040204" pitchFamily="50" charset="-128"/>
            </a:endParaRPr>
          </a:p>
        </p:txBody>
      </p:sp>
      <p:sp>
        <p:nvSpPr>
          <p:cNvPr id="20" name="AutoShape 11">
            <a:extLst>
              <a:ext uri="{FF2B5EF4-FFF2-40B4-BE49-F238E27FC236}">
                <a16:creationId xmlns:a16="http://schemas.microsoft.com/office/drawing/2014/main" id="{DB8CBA34-81D9-4619-A748-86F9567F49A3}"/>
              </a:ext>
            </a:extLst>
          </p:cNvPr>
          <p:cNvSpPr>
            <a:spLocks noChangeArrowheads="1"/>
          </p:cNvSpPr>
          <p:nvPr/>
        </p:nvSpPr>
        <p:spPr bwMode="auto">
          <a:xfrm>
            <a:off x="7905824" y="280457"/>
            <a:ext cx="4110513" cy="437055"/>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b="1" dirty="0">
                <a:solidFill>
                  <a:schemeClr val="accent1">
                    <a:lumMod val="75000"/>
                  </a:schemeClr>
                </a:solidFill>
                <a:latin typeface="Meiryo UI" panose="020B0604030504040204" pitchFamily="50" charset="-128"/>
                <a:ea typeface="Meiryo UI" panose="020B0604030504040204" pitchFamily="50" charset="-128"/>
              </a:rPr>
              <a:t>株式会社〇〇〇〇　　　　　　　　</a:t>
            </a:r>
            <a:endParaRPr lang="en-US" altLang="ja-JP" sz="2000" b="1" dirty="0">
              <a:solidFill>
                <a:schemeClr val="accent1">
                  <a:lumMod val="7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587498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1047</TotalTime>
  <Words>95</Words>
  <Application>Microsoft Office PowerPoint</Application>
  <PresentationFormat>ワイド画面</PresentationFormat>
  <Paragraphs>12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Katsumata, Mika/勝亦 美佳</dc:creator>
  <cp:lastModifiedBy>h-yamamoto</cp:lastModifiedBy>
  <cp:revision>52</cp:revision>
  <cp:lastPrinted>2024-09-04T06:24:10Z</cp:lastPrinted>
  <dcterms:created xsi:type="dcterms:W3CDTF">2020-10-13T08:12:36Z</dcterms:created>
  <dcterms:modified xsi:type="dcterms:W3CDTF">2024-09-17T00:39:31Z</dcterms:modified>
</cp:coreProperties>
</file>